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9" r:id="rId2"/>
    <p:sldId id="261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02DF-6D65-4273-9F4B-9F445FA1A8C3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F4C97-3F30-4EC8-8445-4CBFDE57E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6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6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8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4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3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0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84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1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5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0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3465A7E-2B20-41A0-9E3B-E79BAF9B114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2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707806"/>
              </p:ext>
            </p:extLst>
          </p:nvPr>
        </p:nvGraphicFramePr>
        <p:xfrm>
          <a:off x="0" y="1885535"/>
          <a:ext cx="5121741" cy="51078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5842">
                  <a:extLst>
                    <a:ext uri="{9D8B030D-6E8A-4147-A177-3AD203B41FA5}">
                      <a16:colId xmlns:a16="http://schemas.microsoft.com/office/drawing/2014/main" val="46091342"/>
                    </a:ext>
                  </a:extLst>
                </a:gridCol>
                <a:gridCol w="3885899">
                  <a:extLst>
                    <a:ext uri="{9D8B030D-6E8A-4147-A177-3AD203B41FA5}">
                      <a16:colId xmlns:a16="http://schemas.microsoft.com/office/drawing/2014/main" val="3326401382"/>
                    </a:ext>
                  </a:extLst>
                </a:gridCol>
              </a:tblGrid>
              <a:tr h="238691"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Knowledge/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58966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Stimuli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starting point, idea or inspiration for your devised </a:t>
                      </a:r>
                      <a:r>
                        <a:rPr lang="en-US" sz="900" b="1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drama</a:t>
                      </a:r>
                      <a:r>
                        <a:rPr lang="en-US" sz="9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It is what you base your</a:t>
                      </a:r>
                      <a:r>
                        <a:rPr lang="en-US" sz="900" b="0" i="0" kern="1200" baseline="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drama</a:t>
                      </a:r>
                      <a:r>
                        <a:rPr lang="en-US" sz="9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around.</a:t>
                      </a:r>
                      <a:endParaRPr lang="en-GB" sz="9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23869"/>
                  </a:ext>
                </a:extLst>
              </a:tr>
              <a:tr h="525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seating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character is questioned by the group about his or her background, </a:t>
                      </a:r>
                      <a:r>
                        <a:rPr lang="en-US" sz="9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behaviour</a:t>
                      </a:r>
                      <a:r>
                        <a:rPr lang="en-US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motivation.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30776"/>
                  </a:ext>
                </a:extLst>
              </a:tr>
              <a:tr h="534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Still Image or Freeze frame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n-GB" sz="900" b="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where the action freezes as if someone has taken a picture midway through a performance. Conveys meaning and highlights the current scene.</a:t>
                      </a:r>
                      <a:endParaRPr lang="en-GB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49860"/>
                  </a:ext>
                </a:extLst>
              </a:tr>
              <a:tr h="525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</a:t>
                      </a:r>
                      <a:r>
                        <a:rPr lang="en-GB" sz="900" b="1" baseline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Prop</a:t>
                      </a:r>
                      <a:endParaRPr lang="en-GB" sz="900" b="1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genre (type) of drama that tells a story using over exaggerated movement. and physicality. Body as Prop Using your body to create props and objects on stage.</a:t>
                      </a:r>
                      <a:endParaRPr lang="en-GB" sz="9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884855"/>
                  </a:ext>
                </a:extLst>
              </a:tr>
              <a:tr h="217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 in role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teacher plays a role.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may ask questions of the students, perhaps putting them into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role as well.</a:t>
                      </a:r>
                      <a:endParaRPr lang="en-GB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003549"/>
                  </a:ext>
                </a:extLst>
              </a:tr>
              <a:tr h="277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is the process in which something changes from one state to another</a:t>
                      </a:r>
                      <a:endParaRPr lang="en-GB" sz="9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18480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Movement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Where we move to on and around the stage avoiding the blocking  another actor.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323268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err="1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Storywhoosh</a:t>
                      </a: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narration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interactive storytelling</a:t>
                      </a:r>
                      <a:r>
                        <a:rPr lang="en-GB" sz="900" baseline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technique which enables a story to be brought alive by the storyteller and participants.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803396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Characterisation</a:t>
                      </a:r>
                      <a:endParaRPr lang="en-US" sz="900" b="1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i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and portraying a personality through voice and movement.</a:t>
                      </a:r>
                      <a:endParaRPr lang="en-GB" sz="900" i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08421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Promenade theatre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promenade theatre there is no formal stage, both the audience and the actors are placed in the same space.</a:t>
                      </a:r>
                      <a:endParaRPr lang="en-GB" sz="9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43470"/>
                  </a:ext>
                </a:extLst>
              </a:tr>
              <a:tr h="249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Narration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commentary delivered to accompany a performance.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385292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Soundscape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collection of sounds created either by the actors themselves or by other means like cd/computer.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184800"/>
                  </a:ext>
                </a:extLst>
              </a:tr>
            </a:tbl>
          </a:graphicData>
        </a:graphic>
      </p:graphicFrame>
      <p:sp>
        <p:nvSpPr>
          <p:cNvPr id="14" name="Cloud 13"/>
          <p:cNvSpPr/>
          <p:nvPr/>
        </p:nvSpPr>
        <p:spPr>
          <a:xfrm rot="1297624">
            <a:off x="-10381" y="53141"/>
            <a:ext cx="2230337" cy="1611895"/>
          </a:xfrm>
          <a:prstGeom prst="cloud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1028" name="Picture 4" descr="Light Clip Art | Clipart Panda - Free Clipart Images | Camera clip art,  Light clips, Fr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52" y="13725"/>
            <a:ext cx="3831293" cy="217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3010" y="162621"/>
            <a:ext cx="2872446" cy="161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The next scheme of learning is:</a:t>
            </a:r>
          </a:p>
          <a:p>
            <a:pPr algn="ctr"/>
            <a:endParaRPr lang="en-GB" sz="1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nvite Engraved SF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effectLst>
                  <a:glow rad="228600">
                    <a:srgbClr val="FFC000">
                      <a:alpha val="40000"/>
                    </a:srgbClr>
                  </a:glow>
                </a:effectLst>
                <a:latin typeface="Invite Engraved SF" pitchFamily="2" charset="0"/>
              </a:rPr>
              <a:t>Spooky 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effectLst>
                  <a:glow rad="228600">
                    <a:srgbClr val="FFC000">
                      <a:alpha val="40000"/>
                    </a:srgbClr>
                  </a:glow>
                </a:effectLst>
                <a:latin typeface="Invite Engraved SF" pitchFamily="2" charset="0"/>
              </a:rPr>
              <a:t>stories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0"/>
          <a:stretch/>
        </p:blipFill>
        <p:spPr bwMode="auto">
          <a:xfrm rot="702040">
            <a:off x="324663" y="-145020"/>
            <a:ext cx="1908940" cy="164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9675" y="369514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PACE</a:t>
            </a:r>
          </a:p>
        </p:txBody>
      </p:sp>
      <p:sp>
        <p:nvSpPr>
          <p:cNvPr id="10" name="TextBox 9"/>
          <p:cNvSpPr txBox="1"/>
          <p:nvPr/>
        </p:nvSpPr>
        <p:spPr>
          <a:xfrm rot="1653323">
            <a:off x="977318" y="276201"/>
            <a:ext cx="1338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4 P’S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45" y="696444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PITCH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473" y="982623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PAUSE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110" y="1227701"/>
            <a:ext cx="19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PROJECTION</a:t>
            </a:r>
          </a:p>
        </p:txBody>
      </p:sp>
      <p:pic>
        <p:nvPicPr>
          <p:cNvPr id="47" name="Picture 8" descr="Question Mark Background clipart - Information, Question, Text, transparent clip 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000" r="98556">
                        <a14:foregroundMark x1="32667" y1="37258" x2="32667" y2="37258"/>
                        <a14:foregroundMark x1="11667" y1="48387" x2="11667" y2="48387"/>
                        <a14:foregroundMark x1="9444" y1="64355" x2="9444" y2="64355"/>
                        <a14:foregroundMark x1="26556" y1="64677" x2="26556" y2="64677"/>
                        <a14:foregroundMark x1="46889" y1="70000" x2="46889" y2="70000"/>
                        <a14:foregroundMark x1="69667" y1="67742" x2="69667" y2="67742"/>
                        <a14:foregroundMark x1="71000" y1="51452" x2="71000" y2="51452"/>
                        <a14:foregroundMark x1="90778" y1="49032" x2="90778" y2="49032"/>
                        <a14:foregroundMark x1="87889" y1="65323" x2="87889" y2="65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12" y="4627195"/>
            <a:ext cx="3739553" cy="25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Callout 53"/>
          <p:cNvSpPr/>
          <p:nvPr/>
        </p:nvSpPr>
        <p:spPr>
          <a:xfrm>
            <a:off x="5175456" y="5745580"/>
            <a:ext cx="1497044" cy="1051348"/>
          </a:xfrm>
          <a:prstGeom prst="wedgeEllipseCallout">
            <a:avLst>
              <a:gd name="adj1" fmla="val 48705"/>
              <a:gd name="adj2" fmla="val -7689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Genre? What Genre are we focussing on this term?</a:t>
            </a:r>
          </a:p>
        </p:txBody>
      </p:sp>
      <p:sp>
        <p:nvSpPr>
          <p:cNvPr id="56" name="Oval Callout 55"/>
          <p:cNvSpPr/>
          <p:nvPr/>
        </p:nvSpPr>
        <p:spPr>
          <a:xfrm>
            <a:off x="7626814" y="4429325"/>
            <a:ext cx="1400250" cy="1464264"/>
          </a:xfrm>
          <a:prstGeom prst="wedgeEllipseCallout">
            <a:avLst>
              <a:gd name="adj1" fmla="val 58351"/>
              <a:gd name="adj2" fmla="val 10765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5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672670" y="4535829"/>
            <a:ext cx="1431073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RECALL: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What are the 3 main performance skills used for effective physical theatre?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57327" y="1612989"/>
            <a:ext cx="28183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Berlin Sans FB" panose="020E0602020502020306" pitchFamily="34" charset="0"/>
              </a:rPr>
              <a:t>New Skill/Technique         Retrieval</a:t>
            </a:r>
          </a:p>
        </p:txBody>
      </p:sp>
      <p:sp>
        <p:nvSpPr>
          <p:cNvPr id="7" name="Rectangle 6"/>
          <p:cNvSpPr/>
          <p:nvPr/>
        </p:nvSpPr>
        <p:spPr>
          <a:xfrm>
            <a:off x="77345" y="1585424"/>
            <a:ext cx="179982" cy="251870"/>
          </a:xfrm>
          <a:prstGeom prst="rect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771606" y="1593257"/>
            <a:ext cx="179982" cy="25187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410AE8B3-FC70-4067-8999-5D4571C04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934" y="4519217"/>
            <a:ext cx="1031457" cy="1031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AC182FC-5AAF-4ECE-8976-345A3FEC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88" y="1146265"/>
            <a:ext cx="799438" cy="8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71A3B40-DE89-4C3E-85AE-431AA10AA75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4155"/>
          <a:stretch/>
        </p:blipFill>
        <p:spPr>
          <a:xfrm>
            <a:off x="5074226" y="1758511"/>
            <a:ext cx="4079981" cy="271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Cloud Callout 48"/>
          <p:cNvSpPr/>
          <p:nvPr/>
        </p:nvSpPr>
        <p:spPr>
          <a:xfrm>
            <a:off x="6331022" y="4429325"/>
            <a:ext cx="1295792" cy="898555"/>
          </a:xfrm>
          <a:prstGeom prst="cloudCallout">
            <a:avLst>
              <a:gd name="adj1" fmla="val -59251"/>
              <a:gd name="adj2" fmla="val 7663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3580AA-D882-4C3E-9870-4ECCC286FB93}"/>
              </a:ext>
            </a:extLst>
          </p:cNvPr>
          <p:cNvSpPr/>
          <p:nvPr/>
        </p:nvSpPr>
        <p:spPr>
          <a:xfrm>
            <a:off x="5923978" y="1470515"/>
            <a:ext cx="2442370" cy="338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Stage Positioning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519A728-094E-4A76-973E-55750CB0A748}"/>
              </a:ext>
            </a:extLst>
          </p:cNvPr>
          <p:cNvSpPr/>
          <p:nvPr/>
        </p:nvSpPr>
        <p:spPr>
          <a:xfrm>
            <a:off x="6037915" y="114272"/>
            <a:ext cx="2442370" cy="338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Fun Extra Activities</a:t>
            </a:r>
          </a:p>
        </p:txBody>
      </p:sp>
      <p:pic>
        <p:nvPicPr>
          <p:cNvPr id="30" name="Graphic 29" descr="Pencil">
            <a:extLst>
              <a:ext uri="{FF2B5EF4-FFF2-40B4-BE49-F238E27FC236}">
                <a16:creationId xmlns:a16="http://schemas.microsoft.com/office/drawing/2014/main" id="{E18E4D46-F4E0-4853-9F04-374C2A1209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5746663" y="73437"/>
            <a:ext cx="481246" cy="481246"/>
          </a:xfrm>
          <a:prstGeom prst="rect">
            <a:avLst/>
          </a:prstGeom>
        </p:spPr>
      </p:pic>
      <p:pic>
        <p:nvPicPr>
          <p:cNvPr id="31" name="Graphic 30" descr="Lightbulb and gear">
            <a:extLst>
              <a:ext uri="{FF2B5EF4-FFF2-40B4-BE49-F238E27FC236}">
                <a16:creationId xmlns:a16="http://schemas.microsoft.com/office/drawing/2014/main" id="{76FFA295-93D6-4A34-929B-DB1AE9CA81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14574" y="-21294"/>
            <a:ext cx="913926" cy="9139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83014C-BE8C-45F2-9BB0-9FDD983610F0}"/>
              </a:ext>
            </a:extLst>
          </p:cNvPr>
          <p:cNvSpPr txBox="1"/>
          <p:nvPr/>
        </p:nvSpPr>
        <p:spPr>
          <a:xfrm>
            <a:off x="6480312" y="4545029"/>
            <a:ext cx="1019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BBC Bitesize ‘KS3 Drama’ Quiz:</a:t>
            </a:r>
          </a:p>
        </p:txBody>
      </p:sp>
      <p:sp>
        <p:nvSpPr>
          <p:cNvPr id="34" name="Cloud Callout 48">
            <a:extLst>
              <a:ext uri="{FF2B5EF4-FFF2-40B4-BE49-F238E27FC236}">
                <a16:creationId xmlns:a16="http://schemas.microsoft.com/office/drawing/2014/main" id="{53BDE7AD-799A-4E1E-9043-FA009E0DBC9E}"/>
              </a:ext>
            </a:extLst>
          </p:cNvPr>
          <p:cNvSpPr/>
          <p:nvPr/>
        </p:nvSpPr>
        <p:spPr>
          <a:xfrm>
            <a:off x="6799643" y="5893589"/>
            <a:ext cx="1680642" cy="937726"/>
          </a:xfrm>
          <a:prstGeom prst="cloudCallout">
            <a:avLst>
              <a:gd name="adj1" fmla="val -36040"/>
              <a:gd name="adj2" fmla="val -9297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1E5FC4-CE16-425C-B28A-798B20A23BAC}"/>
              </a:ext>
            </a:extLst>
          </p:cNvPr>
          <p:cNvSpPr txBox="1"/>
          <p:nvPr/>
        </p:nvSpPr>
        <p:spPr>
          <a:xfrm>
            <a:off x="6948138" y="5993892"/>
            <a:ext cx="1449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two skills could you use to create a room in a haunted house?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BB7BCD3-3B99-44CB-8161-35D8132A2551}"/>
              </a:ext>
            </a:extLst>
          </p:cNvPr>
          <p:cNvSpPr/>
          <p:nvPr/>
        </p:nvSpPr>
        <p:spPr>
          <a:xfrm>
            <a:off x="5273948" y="507164"/>
            <a:ext cx="3735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Berlin Sans FB Demi" panose="020E0802020502020306" pitchFamily="34" charset="0"/>
              </a:rPr>
              <a:t>Write a short scary story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Berlin Sans FB Demi" panose="020E0802020502020306" pitchFamily="34" charset="0"/>
              </a:rPr>
              <a:t>Design a poster for the Darkwood Manor competition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Berlin Sans FB Demi" panose="020E0802020502020306" pitchFamily="34" charset="0"/>
              </a:rPr>
              <a:t>Design a costume for ‘Mrs Brown’ who you will meet in lesson!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7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2536" b="8698"/>
          <a:stretch/>
        </p:blipFill>
        <p:spPr>
          <a:xfrm>
            <a:off x="4706041" y="1369808"/>
            <a:ext cx="4501290" cy="2905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0624" t="25364" r="49917" b="41540"/>
          <a:stretch/>
        </p:blipFill>
        <p:spPr>
          <a:xfrm>
            <a:off x="4706041" y="4072094"/>
            <a:ext cx="4501290" cy="2820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Light Clip Art | Clipart Panda - Free Clipart Images | Camera clip art,  Light clips, Fre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88" y="5182"/>
            <a:ext cx="3966575" cy="153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80670" y="245974"/>
            <a:ext cx="2550648" cy="11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Key performance terminology for this term:</a:t>
            </a:r>
            <a:endParaRPr lang="en-GB" sz="1600" dirty="0">
              <a:effectLst>
                <a:glow rad="228600">
                  <a:srgbClr val="FFC000">
                    <a:alpha val="40000"/>
                  </a:srgbClr>
                </a:glow>
              </a:effectLst>
              <a:latin typeface="Invite Engraved SF" pitchFamily="2" charset="0"/>
            </a:endParaRPr>
          </a:p>
          <a:p>
            <a:pPr algn="ctr">
              <a:lnSpc>
                <a:spcPct val="150000"/>
              </a:lnSpc>
            </a:pPr>
            <a:endParaRPr lang="en-GB" sz="1400" dirty="0">
              <a:effectLst>
                <a:glow rad="228600">
                  <a:srgbClr val="FFC000">
                    <a:alpha val="40000"/>
                  </a:srgbClr>
                </a:glow>
              </a:effectLst>
              <a:latin typeface="Invite Engraved SF" pitchFamily="2" charset="0"/>
            </a:endParaRPr>
          </a:p>
        </p:txBody>
      </p:sp>
      <p:pic>
        <p:nvPicPr>
          <p:cNvPr id="12" name="Picture 4" descr="Brain Clipart Emoji - Brain Talking Cartoon - Png Download (#1210336) -  Pin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91" b="94353" l="3523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2144">
            <a:off x="4824749" y="779924"/>
            <a:ext cx="797408" cy="6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lexander Central Auditorium / Theatre Etiquette">
            <a:extLst>
              <a:ext uri="{FF2B5EF4-FFF2-40B4-BE49-F238E27FC236}">
                <a16:creationId xmlns:a16="http://schemas.microsoft.com/office/drawing/2014/main" id="{E896DED4-149C-4EE8-825E-48928A21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" y="-42166"/>
            <a:ext cx="4949136" cy="322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ree Person Talking Clipart, Download Free Clip Art, Free Clip Art on  Clipart Library">
            <a:extLst>
              <a:ext uri="{FF2B5EF4-FFF2-40B4-BE49-F238E27FC236}">
                <a16:creationId xmlns:a16="http://schemas.microsoft.com/office/drawing/2014/main" id="{E4CB1BF2-1358-44A2-B006-D2AB14C3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37" y="193377"/>
            <a:ext cx="962602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B6B32-94F2-4895-B8EA-9817128F0A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2344" y="245974"/>
            <a:ext cx="809129" cy="830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15F348-2DBB-441D-A0B1-620ED624C071}"/>
              </a:ext>
            </a:extLst>
          </p:cNvPr>
          <p:cNvSpPr/>
          <p:nvPr/>
        </p:nvSpPr>
        <p:spPr>
          <a:xfrm>
            <a:off x="3562131" y="104122"/>
            <a:ext cx="1143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talk/shout whilst watching a performance/show</a:t>
            </a:r>
          </a:p>
        </p:txBody>
      </p:sp>
      <p:pic>
        <p:nvPicPr>
          <p:cNvPr id="16" name="Picture 12" descr="Free Garbage Cliparts, Download Free Clip Art, Free Clip Art on Clipart  Library">
            <a:extLst>
              <a:ext uri="{FF2B5EF4-FFF2-40B4-BE49-F238E27FC236}">
                <a16:creationId xmlns:a16="http://schemas.microsoft.com/office/drawing/2014/main" id="{2AAE4CFA-95AF-482D-A748-F0C664F35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0000" l="500" r="100000">
                        <a14:foregroundMark x1="63500" y1="32000" x2="63500" y2="32000"/>
                        <a14:foregroundMark x1="70500" y1="33667" x2="70500" y2="33667"/>
                        <a14:foregroundMark x1="72000" y1="32000" x2="72000" y2="32000"/>
                        <a14:foregroundMark x1="67500" y1="31667" x2="67500" y2="31667"/>
                        <a14:foregroundMark x1="60500" y1="37000" x2="60500" y2="37000"/>
                        <a14:foregroundMark x1="58500" y1="37667" x2="58500" y2="37667"/>
                        <a14:foregroundMark x1="63500" y1="40333" x2="63500" y2="40333"/>
                        <a14:foregroundMark x1="68500" y1="41000" x2="68500" y2="41000"/>
                        <a14:foregroundMark x1="70500" y1="39000" x2="70500" y2="3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89" y="2166275"/>
            <a:ext cx="937059" cy="14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0B85CB2-4891-4C76-A3B5-0D1053172972}"/>
              </a:ext>
            </a:extLst>
          </p:cNvPr>
          <p:cNvSpPr/>
          <p:nvPr/>
        </p:nvSpPr>
        <p:spPr>
          <a:xfrm>
            <a:off x="1882391" y="259115"/>
            <a:ext cx="1100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Turn OFF your phone</a:t>
            </a:r>
          </a:p>
        </p:txBody>
      </p:sp>
      <p:pic>
        <p:nvPicPr>
          <p:cNvPr id="18" name="Picture 6" descr="Feetsies | Free Images at Clker.com - vector clip art online, royalty free  &amp; public domain | Clip art, Feet, Free clip art">
            <a:extLst>
              <a:ext uri="{FF2B5EF4-FFF2-40B4-BE49-F238E27FC236}">
                <a16:creationId xmlns:a16="http://schemas.microsoft.com/office/drawing/2014/main" id="{CCE99FF4-FBF1-4009-B4C3-6A9E4C40A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3" y="80399"/>
            <a:ext cx="1100639" cy="14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F855BA1-1233-4B9A-B1D7-5C81CC8BAFC0}"/>
              </a:ext>
            </a:extLst>
          </p:cNvPr>
          <p:cNvSpPr/>
          <p:nvPr/>
        </p:nvSpPr>
        <p:spPr>
          <a:xfrm>
            <a:off x="3825602" y="1974153"/>
            <a:ext cx="1002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leave any rubbish behind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1C14FC-C3E1-47B6-ACFD-B384762C0079}"/>
              </a:ext>
            </a:extLst>
          </p:cNvPr>
          <p:cNvSpPr/>
          <p:nvPr/>
        </p:nvSpPr>
        <p:spPr>
          <a:xfrm>
            <a:off x="576824" y="2451206"/>
            <a:ext cx="2736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get out of your seat unless you have asked a member of staff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8D93F7-8E8C-431A-BAAC-1B4A42BF146F}"/>
              </a:ext>
            </a:extLst>
          </p:cNvPr>
          <p:cNvSpPr/>
          <p:nvPr/>
        </p:nvSpPr>
        <p:spPr>
          <a:xfrm>
            <a:off x="59152" y="245974"/>
            <a:ext cx="12654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put your feet up on the chair in front of you</a:t>
            </a:r>
          </a:p>
        </p:txBody>
      </p:sp>
      <p:pic>
        <p:nvPicPr>
          <p:cNvPr id="22" name="Picture 10" descr="Free Person Walking Clipart, Download Free Clip Art, Free Clip Art on  Clipart Library">
            <a:extLst>
              <a:ext uri="{FF2B5EF4-FFF2-40B4-BE49-F238E27FC236}">
                <a16:creationId xmlns:a16="http://schemas.microsoft.com/office/drawing/2014/main" id="{0B390C74-1BEB-4F0A-B409-57B4CC7C6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595" r="100000">
                        <a14:foregroundMark x1="84524" y1="18640" x2="84524" y2="18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5" y="2240462"/>
            <a:ext cx="463185" cy="6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8C4C47D-C24E-4718-B5F0-F8DED367A836}"/>
              </a:ext>
            </a:extLst>
          </p:cNvPr>
          <p:cNvSpPr/>
          <p:nvPr/>
        </p:nvSpPr>
        <p:spPr>
          <a:xfrm>
            <a:off x="1167072" y="3237172"/>
            <a:ext cx="2442370" cy="338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Stage Types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935EED-F3AA-49A7-AB17-68268CF4D4D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8996" r="53738" b="38623"/>
          <a:stretch/>
        </p:blipFill>
        <p:spPr>
          <a:xfrm>
            <a:off x="66432" y="3591488"/>
            <a:ext cx="2265288" cy="15415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38CE07-8785-4357-84C7-FB91F12BC01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5030" r="-600" b="70045"/>
          <a:stretch/>
        </p:blipFill>
        <p:spPr>
          <a:xfrm>
            <a:off x="2419183" y="3613640"/>
            <a:ext cx="2286857" cy="15415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58A5EC-5C79-4E84-B5FA-A335A2B0F3B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4356" t="29954" b="37665"/>
          <a:stretch/>
        </p:blipFill>
        <p:spPr>
          <a:xfrm>
            <a:off x="59152" y="5187585"/>
            <a:ext cx="2272568" cy="16409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BFE740-25DB-4AB2-8FD4-B8EF55D8C7B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61377" r="55140"/>
          <a:stretch/>
        </p:blipFill>
        <p:spPr>
          <a:xfrm>
            <a:off x="2419184" y="5187585"/>
            <a:ext cx="2275323" cy="162032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367BA04-45D7-4C7F-B79B-0285DBFA2854}"/>
              </a:ext>
            </a:extLst>
          </p:cNvPr>
          <p:cNvSpPr/>
          <p:nvPr/>
        </p:nvSpPr>
        <p:spPr>
          <a:xfrm>
            <a:off x="647814" y="2946517"/>
            <a:ext cx="3569791" cy="27699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BUT DO ENJOY YOURSELVES!</a:t>
            </a:r>
          </a:p>
        </p:txBody>
      </p:sp>
    </p:spTree>
    <p:extLst>
      <p:ext uri="{BB962C8B-B14F-4D97-AF65-F5344CB8AC3E}">
        <p14:creationId xmlns:p14="http://schemas.microsoft.com/office/powerpoint/2010/main" val="2636010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lementa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424</Words>
  <Application>Microsoft Office PowerPoint</Application>
  <PresentationFormat>On-screen Show (4:3)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Accent SF</vt:lpstr>
      <vt:lpstr>Arial</vt:lpstr>
      <vt:lpstr>Berlin Sans FB</vt:lpstr>
      <vt:lpstr>Berlin Sans FB Demi</vt:lpstr>
      <vt:lpstr>Calibri</vt:lpstr>
      <vt:lpstr>Century Gothic</vt:lpstr>
      <vt:lpstr>Invite Engraved SF</vt:lpstr>
      <vt:lpstr>Palatino Linotype</vt:lpstr>
      <vt:lpstr>Wingdings</vt:lpstr>
      <vt:lpstr>1_Elemental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Gash,Eleanor</dc:creator>
  <cp:lastModifiedBy>Sarah Walker</cp:lastModifiedBy>
  <cp:revision>25</cp:revision>
  <cp:lastPrinted>2020-12-11T11:32:25Z</cp:lastPrinted>
  <dcterms:created xsi:type="dcterms:W3CDTF">2020-09-03T11:41:40Z</dcterms:created>
  <dcterms:modified xsi:type="dcterms:W3CDTF">2021-10-19T12:38:20Z</dcterms:modified>
</cp:coreProperties>
</file>