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0" d="100"/>
          <a:sy n="200" d="100"/>
        </p:scale>
        <p:origin x="144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3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08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62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3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0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6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5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2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74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7D6D5-4B61-445B-A006-9B5CF46CFD03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2E391-30D5-48E6-969E-05A8B10D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0"/>
            <a:ext cx="9144000" cy="63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0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Gash,David</dc:creator>
  <cp:lastModifiedBy>Gash,David</cp:lastModifiedBy>
  <cp:revision>1</cp:revision>
  <dcterms:created xsi:type="dcterms:W3CDTF">2019-06-27T22:00:57Z</dcterms:created>
  <dcterms:modified xsi:type="dcterms:W3CDTF">2019-06-27T22:02:36Z</dcterms:modified>
</cp:coreProperties>
</file>